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7"/>
  </p:notesMasterIdLst>
  <p:handoutMasterIdLst>
    <p:handoutMasterId r:id="rId8"/>
  </p:handoutMasterIdLst>
  <p:sldIdLst>
    <p:sldId id="259" r:id="rId2"/>
    <p:sldId id="355" r:id="rId3"/>
    <p:sldId id="356" r:id="rId4"/>
    <p:sldId id="357" r:id="rId5"/>
    <p:sldId id="358" r:id="rId6"/>
  </p:sldIdLst>
  <p:sldSz cx="9144000" cy="6858000" type="screen4x3"/>
  <p:notesSz cx="6807200" cy="9939338"/>
  <p:defaultTextStyle>
    <a:defPPr>
      <a:defRPr lang="ja-JP"/>
    </a:defPPr>
    <a:lvl1pPr algn="l" rtl="0" fontAlgn="base">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DFCC98"/>
    <a:srgbClr val="E3E6BD"/>
    <a:srgbClr val="E9D8A6"/>
    <a:srgbClr val="CCFFCC"/>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5253" autoAdjust="0"/>
  </p:normalViewPr>
  <p:slideViewPr>
    <p:cSldViewPr showGuides="1">
      <p:cViewPr varScale="1">
        <p:scale>
          <a:sx n="80" d="100"/>
          <a:sy n="80" d="100"/>
        </p:scale>
        <p:origin x="174" y="90"/>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2950375" cy="4956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217" tIns="46109" rIns="92217" bIns="46109" numCol="1" anchor="t" anchorCtr="0" compatLnSpc="1">
            <a:prstTxWarp prst="textNoShape">
              <a:avLst/>
            </a:prstTxWarp>
          </a:bodyPr>
          <a:lstStyle>
            <a:lvl1pPr>
              <a:defRPr sz="1200"/>
            </a:lvl1pPr>
          </a:lstStyle>
          <a:p>
            <a:endParaRPr lang="en-US" altLang="ja-JP"/>
          </a:p>
        </p:txBody>
      </p:sp>
      <p:sp>
        <p:nvSpPr>
          <p:cNvPr id="5123" name="Rectangle 3"/>
          <p:cNvSpPr>
            <a:spLocks noGrp="1" noChangeArrowheads="1"/>
          </p:cNvSpPr>
          <p:nvPr>
            <p:ph type="dt" sz="quarter" idx="1"/>
          </p:nvPr>
        </p:nvSpPr>
        <p:spPr bwMode="auto">
          <a:xfrm>
            <a:off x="3856825" y="0"/>
            <a:ext cx="2950375" cy="4956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217" tIns="46109" rIns="92217" bIns="46109" numCol="1" anchor="t" anchorCtr="0" compatLnSpc="1">
            <a:prstTxWarp prst="textNoShape">
              <a:avLst/>
            </a:prstTxWarp>
          </a:bodyPr>
          <a:lstStyle>
            <a:lvl1pPr algn="r">
              <a:defRPr sz="1200"/>
            </a:lvl1pPr>
          </a:lstStyle>
          <a:p>
            <a:endParaRPr lang="en-US" altLang="ja-JP"/>
          </a:p>
        </p:txBody>
      </p:sp>
      <p:sp>
        <p:nvSpPr>
          <p:cNvPr id="5124" name="Rectangle 4"/>
          <p:cNvSpPr>
            <a:spLocks noGrp="1" noChangeArrowheads="1"/>
          </p:cNvSpPr>
          <p:nvPr>
            <p:ph type="ftr" sz="quarter" idx="2"/>
          </p:nvPr>
        </p:nvSpPr>
        <p:spPr bwMode="auto">
          <a:xfrm>
            <a:off x="1" y="9443731"/>
            <a:ext cx="2950375" cy="4956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217" tIns="46109" rIns="92217" bIns="46109" numCol="1" anchor="b" anchorCtr="0" compatLnSpc="1">
            <a:prstTxWarp prst="textNoShape">
              <a:avLst/>
            </a:prstTxWarp>
          </a:bodyPr>
          <a:lstStyle>
            <a:lvl1pPr>
              <a:defRPr sz="1200"/>
            </a:lvl1pPr>
          </a:lstStyle>
          <a:p>
            <a:endParaRPr lang="en-US" altLang="ja-JP"/>
          </a:p>
        </p:txBody>
      </p:sp>
      <p:sp>
        <p:nvSpPr>
          <p:cNvPr id="5125" name="Rectangle 5"/>
          <p:cNvSpPr>
            <a:spLocks noGrp="1" noChangeArrowheads="1"/>
          </p:cNvSpPr>
          <p:nvPr>
            <p:ph type="sldNum" sz="quarter" idx="3"/>
          </p:nvPr>
        </p:nvSpPr>
        <p:spPr bwMode="auto">
          <a:xfrm>
            <a:off x="3856825" y="9443731"/>
            <a:ext cx="2950375" cy="4956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217" tIns="46109" rIns="92217" bIns="46109" numCol="1" anchor="b" anchorCtr="0" compatLnSpc="1">
            <a:prstTxWarp prst="textNoShape">
              <a:avLst/>
            </a:prstTxWarp>
          </a:bodyPr>
          <a:lstStyle>
            <a:lvl1pPr algn="r">
              <a:defRPr sz="1200"/>
            </a:lvl1pPr>
          </a:lstStyle>
          <a:p>
            <a:fld id="{75D56FDA-FBDC-4B9F-B13D-4570BC52C8B5}" type="slidenum">
              <a:rPr lang="en-US" altLang="ja-JP"/>
              <a:pPr/>
              <a:t>‹#›</a:t>
            </a:fld>
            <a:endParaRPr lang="en-US" altLang="ja-JP"/>
          </a:p>
        </p:txBody>
      </p:sp>
    </p:spTree>
    <p:extLst>
      <p:ext uri="{BB962C8B-B14F-4D97-AF65-F5344CB8AC3E}">
        <p14:creationId xmlns:p14="http://schemas.microsoft.com/office/powerpoint/2010/main" val="2188796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1026"/>
          <p:cNvSpPr>
            <a:spLocks noGrp="1" noChangeArrowheads="1"/>
          </p:cNvSpPr>
          <p:nvPr>
            <p:ph type="hdr" sz="quarter"/>
          </p:nvPr>
        </p:nvSpPr>
        <p:spPr bwMode="auto">
          <a:xfrm>
            <a:off x="1" y="0"/>
            <a:ext cx="2950375" cy="4956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217" tIns="46109" rIns="92217" bIns="46109" numCol="1" anchor="t" anchorCtr="0" compatLnSpc="1">
            <a:prstTxWarp prst="textNoShape">
              <a:avLst/>
            </a:prstTxWarp>
          </a:bodyPr>
          <a:lstStyle>
            <a:lvl1pPr>
              <a:defRPr sz="1200"/>
            </a:lvl1pPr>
          </a:lstStyle>
          <a:p>
            <a:endParaRPr lang="en-US" altLang="ja-JP"/>
          </a:p>
        </p:txBody>
      </p:sp>
      <p:sp>
        <p:nvSpPr>
          <p:cNvPr id="7171" name="Rectangle 1027"/>
          <p:cNvSpPr>
            <a:spLocks noGrp="1" noChangeArrowheads="1"/>
          </p:cNvSpPr>
          <p:nvPr>
            <p:ph type="dt" idx="1"/>
          </p:nvPr>
        </p:nvSpPr>
        <p:spPr bwMode="auto">
          <a:xfrm>
            <a:off x="3856825" y="0"/>
            <a:ext cx="2950375" cy="4956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217" tIns="46109" rIns="92217" bIns="46109" numCol="1" anchor="t" anchorCtr="0" compatLnSpc="1">
            <a:prstTxWarp prst="textNoShape">
              <a:avLst/>
            </a:prstTxWarp>
          </a:bodyPr>
          <a:lstStyle>
            <a:lvl1pPr algn="r">
              <a:defRPr sz="1200"/>
            </a:lvl1pPr>
          </a:lstStyle>
          <a:p>
            <a:endParaRPr lang="en-US" altLang="ja-JP"/>
          </a:p>
        </p:txBody>
      </p:sp>
      <p:sp>
        <p:nvSpPr>
          <p:cNvPr id="7172" name="Rectangle 1028"/>
          <p:cNvSpPr>
            <a:spLocks noGrp="1" noRot="1" noChangeAspect="1" noChangeArrowheads="1" noTextEdit="1"/>
          </p:cNvSpPr>
          <p:nvPr>
            <p:ph type="sldImg" idx="2"/>
          </p:nvPr>
        </p:nvSpPr>
        <p:spPr bwMode="auto">
          <a:xfrm>
            <a:off x="919163" y="744538"/>
            <a:ext cx="4973637" cy="3729037"/>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7173" name="Rectangle 1029"/>
          <p:cNvSpPr>
            <a:spLocks noGrp="1" noChangeArrowheads="1"/>
          </p:cNvSpPr>
          <p:nvPr>
            <p:ph type="body" sz="quarter" idx="3"/>
          </p:nvPr>
        </p:nvSpPr>
        <p:spPr bwMode="auto">
          <a:xfrm>
            <a:off x="908055" y="4721067"/>
            <a:ext cx="4991091" cy="4473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217" tIns="46109" rIns="92217" bIns="46109"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174" name="Rectangle 1030"/>
          <p:cNvSpPr>
            <a:spLocks noGrp="1" noChangeArrowheads="1"/>
          </p:cNvSpPr>
          <p:nvPr>
            <p:ph type="ftr" sz="quarter" idx="4"/>
          </p:nvPr>
        </p:nvSpPr>
        <p:spPr bwMode="auto">
          <a:xfrm>
            <a:off x="1" y="9443731"/>
            <a:ext cx="2950375" cy="4956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217" tIns="46109" rIns="92217" bIns="46109" numCol="1" anchor="b" anchorCtr="0" compatLnSpc="1">
            <a:prstTxWarp prst="textNoShape">
              <a:avLst/>
            </a:prstTxWarp>
          </a:bodyPr>
          <a:lstStyle>
            <a:lvl1pPr>
              <a:defRPr sz="1200"/>
            </a:lvl1pPr>
          </a:lstStyle>
          <a:p>
            <a:endParaRPr lang="en-US" altLang="ja-JP"/>
          </a:p>
        </p:txBody>
      </p:sp>
      <p:sp>
        <p:nvSpPr>
          <p:cNvPr id="7175" name="Rectangle 1031"/>
          <p:cNvSpPr>
            <a:spLocks noGrp="1" noChangeArrowheads="1"/>
          </p:cNvSpPr>
          <p:nvPr>
            <p:ph type="sldNum" sz="quarter" idx="5"/>
          </p:nvPr>
        </p:nvSpPr>
        <p:spPr bwMode="auto">
          <a:xfrm>
            <a:off x="3856825" y="9443731"/>
            <a:ext cx="2950375" cy="4956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217" tIns="46109" rIns="92217" bIns="46109" numCol="1" anchor="b" anchorCtr="0" compatLnSpc="1">
            <a:prstTxWarp prst="textNoShape">
              <a:avLst/>
            </a:prstTxWarp>
          </a:bodyPr>
          <a:lstStyle>
            <a:lvl1pPr algn="r">
              <a:defRPr sz="1200"/>
            </a:lvl1pPr>
          </a:lstStyle>
          <a:p>
            <a:fld id="{A826F64E-32AB-42A8-8686-1ABCF6EC4155}" type="slidenum">
              <a:rPr lang="en-US" altLang="ja-JP"/>
              <a:pPr/>
              <a:t>‹#›</a:t>
            </a:fld>
            <a:endParaRPr lang="en-US" altLang="ja-JP"/>
          </a:p>
        </p:txBody>
      </p:sp>
    </p:spTree>
    <p:extLst>
      <p:ext uri="{BB962C8B-B14F-4D97-AF65-F5344CB8AC3E}">
        <p14:creationId xmlns:p14="http://schemas.microsoft.com/office/powerpoint/2010/main" val="296410238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26F64E-32AB-42A8-8686-1ABCF6EC4155}" type="slidenum">
              <a:rPr lang="en-US" altLang="ja-JP" smtClean="0"/>
              <a:pPr/>
              <a:t>0</a:t>
            </a:fld>
            <a:endParaRPr lang="en-US" altLang="ja-JP"/>
          </a:p>
        </p:txBody>
      </p:sp>
    </p:spTree>
    <p:extLst>
      <p:ext uri="{BB962C8B-B14F-4D97-AF65-F5344CB8AC3E}">
        <p14:creationId xmlns:p14="http://schemas.microsoft.com/office/powerpoint/2010/main" val="13697085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3113" name="Picture 41" descr="ppt用画像（調整後）"/>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61175"/>
          </a:xfrm>
          <a:prstGeom prst="rect">
            <a:avLst/>
          </a:prstGeom>
          <a:noFill/>
          <a:extLst>
            <a:ext uri="{909E8E84-426E-40dd-AFC4-6F175D3DCCD1}">
              <a14:hiddenFill xmlns:a14="http://schemas.microsoft.com/office/drawing/2010/main" xmlns="">
                <a:solidFill>
                  <a:srgbClr val="FFFFFF"/>
                </a:solidFill>
              </a14:hiddenFill>
            </a:ext>
          </a:extLst>
        </p:spPr>
      </p:pic>
      <p:sp>
        <p:nvSpPr>
          <p:cNvPr id="3092" name="Rectangle 20"/>
          <p:cNvSpPr>
            <a:spLocks noGrp="1" noChangeArrowheads="1"/>
          </p:cNvSpPr>
          <p:nvPr>
            <p:ph type="ctrTitle" sz="quarter"/>
          </p:nvPr>
        </p:nvSpPr>
        <p:spPr>
          <a:xfrm>
            <a:off x="617538" y="1988840"/>
            <a:ext cx="7759700" cy="1174750"/>
          </a:xfrm>
        </p:spPr>
        <p:txBody>
          <a:bodyPr/>
          <a:lstStyle>
            <a:lvl1pPr>
              <a:defRPr sz="3600"/>
            </a:lvl1pPr>
          </a:lstStyle>
          <a:p>
            <a:pPr lvl="0"/>
            <a:r>
              <a:rPr lang="ja-JP" altLang="en-US" noProof="0" smtClean="0"/>
              <a:t>マスター タイトルの書式設定</a:t>
            </a:r>
            <a:endParaRPr lang="ja-JP" altLang="en-US" noProof="0" dirty="0" smtClean="0"/>
          </a:p>
        </p:txBody>
      </p:sp>
      <p:sp>
        <p:nvSpPr>
          <p:cNvPr id="3104" name="Rectangle 32"/>
          <p:cNvSpPr>
            <a:spLocks noChangeArrowheads="1"/>
          </p:cNvSpPr>
          <p:nvPr/>
        </p:nvSpPr>
        <p:spPr bwMode="auto">
          <a:xfrm>
            <a:off x="5220071" y="6510992"/>
            <a:ext cx="3523879" cy="2303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75749" tIns="37874" rIns="75749" bIns="37874">
            <a:spAutoFit/>
          </a:bodyPr>
          <a:lstStyle>
            <a:lvl1pPr defTabSz="757238">
              <a:defRPr kumimoji="1" sz="2400">
                <a:solidFill>
                  <a:schemeClr val="tx1"/>
                </a:solidFill>
                <a:latin typeface="Times New Roman" panose="02020603050405020304" pitchFamily="18" charset="0"/>
                <a:ea typeface="ＭＳ Ｐゴシック" panose="020B0600070205080204" pitchFamily="50" charset="-128"/>
              </a:defRPr>
            </a:lvl1pPr>
            <a:lvl2pPr marL="379413" defTabSz="757238">
              <a:defRPr kumimoji="1" sz="2400">
                <a:solidFill>
                  <a:schemeClr val="tx1"/>
                </a:solidFill>
                <a:latin typeface="Times New Roman" panose="02020603050405020304" pitchFamily="18" charset="0"/>
                <a:ea typeface="ＭＳ Ｐゴシック" panose="020B0600070205080204" pitchFamily="50" charset="-128"/>
              </a:defRPr>
            </a:lvl2pPr>
            <a:lvl3pPr marL="757238" defTabSz="757238">
              <a:defRPr kumimoji="1" sz="2400">
                <a:solidFill>
                  <a:schemeClr val="tx1"/>
                </a:solidFill>
                <a:latin typeface="Times New Roman" panose="02020603050405020304" pitchFamily="18" charset="0"/>
                <a:ea typeface="ＭＳ Ｐゴシック" panose="020B0600070205080204" pitchFamily="50" charset="-128"/>
              </a:defRPr>
            </a:lvl3pPr>
            <a:lvl4pPr marL="1136650" defTabSz="757238">
              <a:defRPr kumimoji="1" sz="2400">
                <a:solidFill>
                  <a:schemeClr val="tx1"/>
                </a:solidFill>
                <a:latin typeface="Times New Roman" panose="02020603050405020304" pitchFamily="18" charset="0"/>
                <a:ea typeface="ＭＳ Ｐゴシック" panose="020B0600070205080204" pitchFamily="50" charset="-128"/>
              </a:defRPr>
            </a:lvl4pPr>
            <a:lvl5pPr marL="1514475" defTabSz="757238">
              <a:defRPr kumimoji="1" sz="2400">
                <a:solidFill>
                  <a:schemeClr val="tx1"/>
                </a:solidFill>
                <a:latin typeface="Times New Roman" panose="02020603050405020304" pitchFamily="18" charset="0"/>
                <a:ea typeface="ＭＳ Ｐゴシック" panose="020B0600070205080204" pitchFamily="50" charset="-128"/>
              </a:defRPr>
            </a:lvl5pPr>
            <a:lvl6pPr marL="1971675" defTabSz="757238"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428875" defTabSz="757238"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2886075" defTabSz="757238"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343275" defTabSz="757238"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000" dirty="0">
                <a:latin typeface="Meiryo UI" panose="020B0604030504040204" pitchFamily="50" charset="-128"/>
                <a:ea typeface="Meiryo UI" panose="020B0604030504040204" pitchFamily="50" charset="-128"/>
                <a:cs typeface="Meiryo UI" panose="020B0604030504040204" pitchFamily="50" charset="-128"/>
              </a:rPr>
              <a:t>Copyright ©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r>
              <a:rPr lang="en-US"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en-US" sz="1000" dirty="0">
                <a:latin typeface="Meiryo UI" panose="020B0604030504040204" pitchFamily="50" charset="-128"/>
                <a:ea typeface="Meiryo UI" panose="020B0604030504040204" pitchFamily="50" charset="-128"/>
                <a:cs typeface="Meiryo UI" panose="020B0604030504040204" pitchFamily="50" charset="-128"/>
              </a:rPr>
              <a:t>Japan Network Information Center</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09" name="Rectangle 37"/>
          <p:cNvSpPr>
            <a:spLocks noGrp="1" noChangeArrowheads="1"/>
          </p:cNvSpPr>
          <p:nvPr>
            <p:ph type="subTitle" sz="quarter" idx="1"/>
          </p:nvPr>
        </p:nvSpPr>
        <p:spPr>
          <a:xfrm>
            <a:off x="617538" y="3824585"/>
            <a:ext cx="7759699" cy="1044575"/>
          </a:xfrm>
        </p:spPr>
        <p:txBody>
          <a:bodyPr/>
          <a:lstStyle>
            <a:lvl1pPr marL="0" indent="0" algn="ctr">
              <a:buNone/>
              <a:defRPr sz="2000" b="0"/>
            </a:lvl1pPr>
          </a:lstStyle>
          <a:p>
            <a:pPr lvl="0"/>
            <a:r>
              <a:rPr lang="ja-JP" altLang="en-US" noProof="0" smtClean="0"/>
              <a:t>マスター サブタイトルの書式設定</a:t>
            </a:r>
            <a:endParaRPr lang="ja-JP" altLang="en-US" noProof="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15950" y="253083"/>
            <a:ext cx="7943849" cy="655637"/>
          </a:xfrm>
        </p:spPr>
        <p:txBody>
          <a:bodyPr/>
          <a:lstStyle>
            <a:lvl1pPr>
              <a:lnSpc>
                <a:spcPct val="80000"/>
              </a:lnSpc>
              <a:defRPr/>
            </a:lvl1pPr>
          </a:lstStyle>
          <a:p>
            <a:r>
              <a:rPr lang="ja-JP" altLang="en-US"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スライド番号プレースホルダー 3"/>
          <p:cNvSpPr>
            <a:spLocks noGrp="1"/>
          </p:cNvSpPr>
          <p:nvPr>
            <p:ph type="sldNum" sz="quarter" idx="10"/>
          </p:nvPr>
        </p:nvSpPr>
        <p:spPr/>
        <p:txBody>
          <a:bodyPr/>
          <a:lstStyle>
            <a:lvl1pPr>
              <a:defRPr/>
            </a:lvl1pPr>
          </a:lstStyle>
          <a:p>
            <a:fld id="{4A876299-693D-475B-ABF1-09D89B85F4AF}" type="slidenum">
              <a:rPr lang="en-US" altLang="ja-JP"/>
              <a:pPr/>
              <a:t>‹#›</a:t>
            </a:fld>
            <a:endParaRPr lang="en-US" altLang="ja-JP"/>
          </a:p>
        </p:txBody>
      </p:sp>
    </p:spTree>
    <p:extLst>
      <p:ext uri="{BB962C8B-B14F-4D97-AF65-F5344CB8AC3E}">
        <p14:creationId xmlns:p14="http://schemas.microsoft.com/office/powerpoint/2010/main" val="1676699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nSpc>
                <a:spcPct val="80000"/>
              </a:lnSpc>
              <a:defRPr/>
            </a:lvl1p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15950" y="1171574"/>
            <a:ext cx="3895725" cy="50657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64075" y="1171575"/>
            <a:ext cx="3895725" cy="506573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スライド番号プレースホルダー 4"/>
          <p:cNvSpPr>
            <a:spLocks noGrp="1"/>
          </p:cNvSpPr>
          <p:nvPr>
            <p:ph type="sldNum" sz="quarter" idx="10"/>
          </p:nvPr>
        </p:nvSpPr>
        <p:spPr/>
        <p:txBody>
          <a:bodyPr/>
          <a:lstStyle>
            <a:lvl1pPr>
              <a:defRPr/>
            </a:lvl1pPr>
          </a:lstStyle>
          <a:p>
            <a:fld id="{4699C1EB-03E9-483A-99D0-43C38925E9B7}" type="slidenum">
              <a:rPr lang="en-US" altLang="ja-JP"/>
              <a:pPr/>
              <a:t>‹#›</a:t>
            </a:fld>
            <a:endParaRPr lang="en-US" altLang="ja-JP"/>
          </a:p>
        </p:txBody>
      </p:sp>
    </p:spTree>
    <p:extLst>
      <p:ext uri="{BB962C8B-B14F-4D97-AF65-F5344CB8AC3E}">
        <p14:creationId xmlns:p14="http://schemas.microsoft.com/office/powerpoint/2010/main" val="4115511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8" name="Picture 24" descr="JPNIC_PPn_no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763"/>
            <a:ext cx="9144000" cy="6862763"/>
          </a:xfrm>
          <a:prstGeom prst="rect">
            <a:avLst/>
          </a:prstGeom>
          <a:noFill/>
          <a:extLst>
            <a:ext uri="{909E8E84-426E-40dd-AFC4-6F175D3DCCD1}">
              <a14:hiddenFill xmlns:a14="http://schemas.microsoft.com/office/drawing/2010/main" xmlns="">
                <a:solidFill>
                  <a:srgbClr val="FFFFFF"/>
                </a:solidFill>
              </a14:hiddenFill>
            </a:ext>
          </a:extLst>
        </p:spPr>
      </p:pic>
      <p:sp>
        <p:nvSpPr>
          <p:cNvPr id="1056" name="Rectangle 32"/>
          <p:cNvSpPr>
            <a:spLocks noGrp="1" noChangeArrowheads="1"/>
          </p:cNvSpPr>
          <p:nvPr>
            <p:ph type="title"/>
          </p:nvPr>
        </p:nvSpPr>
        <p:spPr bwMode="auto">
          <a:xfrm>
            <a:off x="615950" y="157163"/>
            <a:ext cx="7943849" cy="655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75749" tIns="37874" rIns="75749" bIns="37874" numCol="1" anchor="ctr" anchorCtr="0" compatLnSpc="1">
            <a:prstTxWarp prst="textNoShape">
              <a:avLst/>
            </a:prstTxWarp>
          </a:bodyPr>
          <a:lstStyle/>
          <a:p>
            <a:pPr lvl="0"/>
            <a:r>
              <a:rPr lang="ja-JP" altLang="en-US" dirty="0" smtClean="0"/>
              <a:t>マスタ タイトルの書式設定</a:t>
            </a:r>
          </a:p>
        </p:txBody>
      </p:sp>
      <p:sp>
        <p:nvSpPr>
          <p:cNvPr id="1066" name="Rectangle 42"/>
          <p:cNvSpPr>
            <a:spLocks noGrp="1" noChangeArrowheads="1"/>
          </p:cNvSpPr>
          <p:nvPr>
            <p:ph type="body" idx="1"/>
          </p:nvPr>
        </p:nvSpPr>
        <p:spPr bwMode="auto">
          <a:xfrm>
            <a:off x="615950" y="1171574"/>
            <a:ext cx="7943850" cy="50657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75749" tIns="37874" rIns="75749" bIns="37874"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070" name="Rectangle 46"/>
          <p:cNvSpPr>
            <a:spLocks noChangeArrowheads="1"/>
          </p:cNvSpPr>
          <p:nvPr/>
        </p:nvSpPr>
        <p:spPr bwMode="auto">
          <a:xfrm>
            <a:off x="5220071" y="6500192"/>
            <a:ext cx="3523879" cy="2303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75749" tIns="37874" rIns="75749" bIns="37874">
            <a:spAutoFit/>
          </a:bodyPr>
          <a:lstStyle>
            <a:lvl1pPr defTabSz="757238">
              <a:defRPr kumimoji="1" sz="2400">
                <a:solidFill>
                  <a:schemeClr val="tx1"/>
                </a:solidFill>
                <a:latin typeface="Times New Roman" panose="02020603050405020304" pitchFamily="18" charset="0"/>
                <a:ea typeface="ＭＳ Ｐゴシック" panose="020B0600070205080204" pitchFamily="50" charset="-128"/>
              </a:defRPr>
            </a:lvl1pPr>
            <a:lvl2pPr marL="379413" defTabSz="757238">
              <a:defRPr kumimoji="1" sz="2400">
                <a:solidFill>
                  <a:schemeClr val="tx1"/>
                </a:solidFill>
                <a:latin typeface="Times New Roman" panose="02020603050405020304" pitchFamily="18" charset="0"/>
                <a:ea typeface="ＭＳ Ｐゴシック" panose="020B0600070205080204" pitchFamily="50" charset="-128"/>
              </a:defRPr>
            </a:lvl2pPr>
            <a:lvl3pPr marL="757238" defTabSz="757238">
              <a:defRPr kumimoji="1" sz="2400">
                <a:solidFill>
                  <a:schemeClr val="tx1"/>
                </a:solidFill>
                <a:latin typeface="Times New Roman" panose="02020603050405020304" pitchFamily="18" charset="0"/>
                <a:ea typeface="ＭＳ Ｐゴシック" panose="020B0600070205080204" pitchFamily="50" charset="-128"/>
              </a:defRPr>
            </a:lvl3pPr>
            <a:lvl4pPr marL="1136650" defTabSz="757238">
              <a:defRPr kumimoji="1" sz="2400">
                <a:solidFill>
                  <a:schemeClr val="tx1"/>
                </a:solidFill>
                <a:latin typeface="Times New Roman" panose="02020603050405020304" pitchFamily="18" charset="0"/>
                <a:ea typeface="ＭＳ Ｐゴシック" panose="020B0600070205080204" pitchFamily="50" charset="-128"/>
              </a:defRPr>
            </a:lvl4pPr>
            <a:lvl5pPr marL="1514475" defTabSz="757238">
              <a:defRPr kumimoji="1" sz="2400">
                <a:solidFill>
                  <a:schemeClr val="tx1"/>
                </a:solidFill>
                <a:latin typeface="Times New Roman" panose="02020603050405020304" pitchFamily="18" charset="0"/>
                <a:ea typeface="ＭＳ Ｐゴシック" panose="020B0600070205080204" pitchFamily="50" charset="-128"/>
              </a:defRPr>
            </a:lvl5pPr>
            <a:lvl6pPr marL="1971675" defTabSz="757238"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428875" defTabSz="757238"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2886075" defTabSz="757238"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343275" defTabSz="757238"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000" dirty="0">
                <a:latin typeface="Meiryo UI" panose="020B0604030504040204" pitchFamily="50" charset="-128"/>
                <a:ea typeface="Meiryo UI" panose="020B0604030504040204" pitchFamily="50" charset="-128"/>
                <a:cs typeface="Meiryo UI" panose="020B0604030504040204" pitchFamily="50" charset="-128"/>
              </a:rPr>
              <a:t>Copyright ©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r>
              <a:rPr lang="en-US"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en-US" sz="1000" dirty="0">
                <a:latin typeface="Meiryo UI" panose="020B0604030504040204" pitchFamily="50" charset="-128"/>
                <a:ea typeface="Meiryo UI" panose="020B0604030504040204" pitchFamily="50" charset="-128"/>
                <a:cs typeface="Meiryo UI" panose="020B0604030504040204" pitchFamily="50" charset="-128"/>
              </a:rPr>
              <a:t>Japan Network Information Center</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71" name="Rectangle 47"/>
          <p:cNvSpPr>
            <a:spLocks noGrp="1" noChangeArrowheads="1"/>
          </p:cNvSpPr>
          <p:nvPr>
            <p:ph type="sldNum" sz="quarter" idx="4"/>
          </p:nvPr>
        </p:nvSpPr>
        <p:spPr bwMode="auto">
          <a:xfrm>
            <a:off x="7081838" y="6500192"/>
            <a:ext cx="190817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75749" tIns="37874" rIns="75749" bIns="37874" numCol="1" anchor="t" anchorCtr="0" compatLnSpc="1">
            <a:prstTxWarp prst="textNoShape">
              <a:avLst/>
            </a:prstTxWarp>
          </a:bodyPr>
          <a:lstStyle>
            <a:lvl1pPr algn="r" defTabSz="757238">
              <a:defRPr sz="1300">
                <a:latin typeface="+mn-lt"/>
              </a:defRPr>
            </a:lvl1pPr>
          </a:lstStyle>
          <a:p>
            <a:fld id="{1B893FD8-DA50-4554-B138-6450A2E54082}"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kumimoji="1" sz="3600" b="1" kern="1200">
          <a:solidFill>
            <a:schemeClr val="tx2"/>
          </a:solidFill>
          <a:latin typeface="メイリオ" panose="020B0604030504040204" pitchFamily="50" charset="-128"/>
          <a:ea typeface="メイリオ" panose="020B0604030504040204" pitchFamily="50" charset="-128"/>
          <a:cs typeface="メイリオ" panose="020B0604030504040204" pitchFamily="50" charset="-128"/>
        </a:defRPr>
      </a:lvl1pPr>
      <a:lvl2pPr algn="l" rtl="0" eaLnBrk="1" fontAlgn="base" hangingPunct="1">
        <a:spcBef>
          <a:spcPct val="0"/>
        </a:spcBef>
        <a:spcAft>
          <a:spcPct val="0"/>
        </a:spcAft>
        <a:defRPr kumimoji="1" sz="3300" b="1">
          <a:solidFill>
            <a:schemeClr val="tx2"/>
          </a:solidFill>
          <a:latin typeface="ＭＳ Ｐゴシック" panose="020B0600070205080204" pitchFamily="50" charset="-128"/>
          <a:ea typeface="ＭＳ Ｐゴシック" panose="020B0600070205080204" pitchFamily="50" charset="-128"/>
        </a:defRPr>
      </a:lvl2pPr>
      <a:lvl3pPr algn="l" rtl="0" eaLnBrk="1" fontAlgn="base" hangingPunct="1">
        <a:spcBef>
          <a:spcPct val="0"/>
        </a:spcBef>
        <a:spcAft>
          <a:spcPct val="0"/>
        </a:spcAft>
        <a:defRPr kumimoji="1" sz="3300" b="1">
          <a:solidFill>
            <a:schemeClr val="tx2"/>
          </a:solidFill>
          <a:latin typeface="ＭＳ Ｐゴシック" panose="020B0600070205080204" pitchFamily="50" charset="-128"/>
          <a:ea typeface="ＭＳ Ｐゴシック" panose="020B0600070205080204" pitchFamily="50" charset="-128"/>
        </a:defRPr>
      </a:lvl3pPr>
      <a:lvl4pPr algn="l" rtl="0" eaLnBrk="1" fontAlgn="base" hangingPunct="1">
        <a:spcBef>
          <a:spcPct val="0"/>
        </a:spcBef>
        <a:spcAft>
          <a:spcPct val="0"/>
        </a:spcAft>
        <a:defRPr kumimoji="1" sz="3300" b="1">
          <a:solidFill>
            <a:schemeClr val="tx2"/>
          </a:solidFill>
          <a:latin typeface="ＭＳ Ｐゴシック" panose="020B0600070205080204" pitchFamily="50" charset="-128"/>
          <a:ea typeface="ＭＳ Ｐゴシック" panose="020B0600070205080204" pitchFamily="50" charset="-128"/>
        </a:defRPr>
      </a:lvl4pPr>
      <a:lvl5pPr algn="l" rtl="0" eaLnBrk="1" fontAlgn="base" hangingPunct="1">
        <a:spcBef>
          <a:spcPct val="0"/>
        </a:spcBef>
        <a:spcAft>
          <a:spcPct val="0"/>
        </a:spcAft>
        <a:defRPr kumimoji="1" sz="3300" b="1">
          <a:solidFill>
            <a:schemeClr val="tx2"/>
          </a:solidFill>
          <a:latin typeface="ＭＳ Ｐゴシック" panose="020B0600070205080204" pitchFamily="50" charset="-128"/>
          <a:ea typeface="ＭＳ Ｐゴシック" panose="020B0600070205080204" pitchFamily="50" charset="-128"/>
        </a:defRPr>
      </a:lvl5pPr>
      <a:lvl6pPr marL="457200" algn="l" rtl="0" eaLnBrk="1" fontAlgn="base" hangingPunct="1">
        <a:spcBef>
          <a:spcPct val="0"/>
        </a:spcBef>
        <a:spcAft>
          <a:spcPct val="0"/>
        </a:spcAft>
        <a:defRPr kumimoji="1" sz="3300" b="1">
          <a:solidFill>
            <a:schemeClr val="tx2"/>
          </a:solidFill>
          <a:latin typeface="ＭＳ Ｐゴシック" panose="020B0600070205080204" pitchFamily="50" charset="-128"/>
          <a:ea typeface="ＭＳ Ｐゴシック" panose="020B0600070205080204" pitchFamily="50" charset="-128"/>
        </a:defRPr>
      </a:lvl6pPr>
      <a:lvl7pPr marL="914400" algn="l" rtl="0" eaLnBrk="1" fontAlgn="base" hangingPunct="1">
        <a:spcBef>
          <a:spcPct val="0"/>
        </a:spcBef>
        <a:spcAft>
          <a:spcPct val="0"/>
        </a:spcAft>
        <a:defRPr kumimoji="1" sz="3300" b="1">
          <a:solidFill>
            <a:schemeClr val="tx2"/>
          </a:solidFill>
          <a:latin typeface="ＭＳ Ｐゴシック" panose="020B0600070205080204" pitchFamily="50" charset="-128"/>
          <a:ea typeface="ＭＳ Ｐゴシック" panose="020B0600070205080204" pitchFamily="50" charset="-128"/>
        </a:defRPr>
      </a:lvl7pPr>
      <a:lvl8pPr marL="1371600" algn="l" rtl="0" eaLnBrk="1" fontAlgn="base" hangingPunct="1">
        <a:spcBef>
          <a:spcPct val="0"/>
        </a:spcBef>
        <a:spcAft>
          <a:spcPct val="0"/>
        </a:spcAft>
        <a:defRPr kumimoji="1" sz="3300" b="1">
          <a:solidFill>
            <a:schemeClr val="tx2"/>
          </a:solidFill>
          <a:latin typeface="ＭＳ Ｐゴシック" panose="020B0600070205080204" pitchFamily="50" charset="-128"/>
          <a:ea typeface="ＭＳ Ｐゴシック" panose="020B0600070205080204" pitchFamily="50" charset="-128"/>
        </a:defRPr>
      </a:lvl8pPr>
      <a:lvl9pPr marL="1828800" algn="l" rtl="0" eaLnBrk="1" fontAlgn="base" hangingPunct="1">
        <a:spcBef>
          <a:spcPct val="0"/>
        </a:spcBef>
        <a:spcAft>
          <a:spcPct val="0"/>
        </a:spcAft>
        <a:defRPr kumimoji="1" sz="3300" b="1">
          <a:solidFill>
            <a:schemeClr val="tx2"/>
          </a:solidFill>
          <a:latin typeface="ＭＳ Ｐゴシック" panose="020B0600070205080204" pitchFamily="50" charset="-128"/>
          <a:ea typeface="ＭＳ Ｐゴシック" panose="020B0600070205080204" pitchFamily="50" charset="-128"/>
        </a:defRPr>
      </a:lvl9pPr>
    </p:titleStyle>
    <p:bodyStyle>
      <a:lvl1pPr marL="457200" indent="-457200" algn="l" rtl="0" eaLnBrk="1" fontAlgn="base" hangingPunct="1">
        <a:spcBef>
          <a:spcPct val="20000"/>
        </a:spcBef>
        <a:spcAft>
          <a:spcPct val="0"/>
        </a:spcAft>
        <a:buFont typeface="Arial" panose="020B0604020202020204" pitchFamily="34" charset="0"/>
        <a:buChar char="•"/>
        <a:defRPr kumimoji="1" sz="2800" b="1" kern="1200" baseline="0">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1pPr>
      <a:lvl2pPr marL="800100" indent="-342900" algn="l" rtl="0" eaLnBrk="1" fontAlgn="base" hangingPunct="1">
        <a:spcBef>
          <a:spcPct val="20000"/>
        </a:spcBef>
        <a:spcAft>
          <a:spcPct val="0"/>
        </a:spcAft>
        <a:buFont typeface="Arial" panose="020B0604020202020204" pitchFamily="34" charset="0"/>
        <a:buChar char="•"/>
        <a:defRPr kumimoji="1" sz="2400" kern="1200" baseline="0">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2pPr>
      <a:lvl3pPr marL="1257300" indent="-342900" algn="l" rtl="0" eaLnBrk="1" fontAlgn="base" hangingPunct="1">
        <a:spcBef>
          <a:spcPct val="20000"/>
        </a:spcBef>
        <a:spcAft>
          <a:spcPct val="0"/>
        </a:spcAft>
        <a:buFont typeface="Arial" panose="020B0604020202020204" pitchFamily="34" charset="0"/>
        <a:buChar char="•"/>
        <a:defRPr kumimoji="1" sz="2000" kern="1200" baseline="0">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3pPr>
      <a:lvl4pPr marL="1657350" indent="-285750" algn="l" rtl="0" eaLnBrk="1" fontAlgn="base" hangingPunct="1">
        <a:spcBef>
          <a:spcPct val="20000"/>
        </a:spcBef>
        <a:spcAft>
          <a:spcPct val="0"/>
        </a:spcAft>
        <a:buFont typeface="Arial" panose="020B0604020202020204" pitchFamily="34" charset="0"/>
        <a:buChar char="•"/>
        <a:defRPr kumimoji="1" sz="1800" kern="1200" baseline="0">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4pPr>
      <a:lvl5pPr marL="2114550" indent="-285750" algn="l" rtl="0" eaLnBrk="1" fontAlgn="base" hangingPunct="1">
        <a:spcBef>
          <a:spcPct val="20000"/>
        </a:spcBef>
        <a:spcAft>
          <a:spcPct val="0"/>
        </a:spcAft>
        <a:buFont typeface="Arial" panose="020B0604020202020204" pitchFamily="34" charset="0"/>
        <a:buChar char="•"/>
        <a:defRPr kumimoji="1" sz="1600" kern="1200" baseline="0">
          <a:solidFill>
            <a:schemeClr val="tx1"/>
          </a:solidFill>
          <a:latin typeface="Calibri" panose="020F0502020204030204" pitchFamily="34" charset="0"/>
          <a:ea typeface="メイリオ" panose="020B0604030504040204" pitchFamily="50" charset="-128"/>
          <a:cs typeface="メイリオ" panose="020B0604030504040204" pitchFamily="50" charset="-128"/>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sz="quarter"/>
          </p:nvPr>
        </p:nvSpPr>
        <p:spPr>
          <a:xfrm>
            <a:off x="617538" y="1988840"/>
            <a:ext cx="8526462" cy="1174750"/>
          </a:xfrm>
        </p:spPr>
        <p:txBody>
          <a:bodyPr/>
          <a:lstStyle/>
          <a:p>
            <a:r>
              <a:rPr lang="en-US" altLang="ja-JP" sz="4400" dirty="0" smtClean="0"/>
              <a:t>WHOIS</a:t>
            </a:r>
            <a:r>
              <a:rPr lang="ja-JP" altLang="en-US" sz="4400" dirty="0" smtClean="0"/>
              <a:t>登録情報</a:t>
            </a:r>
            <a:r>
              <a:rPr lang="en-US" altLang="ja-JP" sz="4400" dirty="0" smtClean="0"/>
              <a:t/>
            </a:r>
            <a:br>
              <a:rPr lang="en-US" altLang="ja-JP" sz="4400" dirty="0" smtClean="0"/>
            </a:br>
            <a:r>
              <a:rPr lang="ja-JP" altLang="en-US" sz="4400" dirty="0" smtClean="0"/>
              <a:t>正確性向上に向けた議論</a:t>
            </a:r>
            <a:endParaRPr kumimoji="1" lang="ja-JP" altLang="en-US" sz="1600" dirty="0"/>
          </a:p>
        </p:txBody>
      </p:sp>
      <p:sp>
        <p:nvSpPr>
          <p:cNvPr id="3" name="サブタイトル 2"/>
          <p:cNvSpPr>
            <a:spLocks noGrp="1"/>
          </p:cNvSpPr>
          <p:nvPr>
            <p:ph type="subTitle" sz="quarter" idx="1"/>
          </p:nvPr>
        </p:nvSpPr>
        <p:spPr/>
        <p:txBody>
          <a:bodyPr/>
          <a:lstStyle/>
          <a:p>
            <a:pPr algn="l"/>
            <a:r>
              <a:rPr lang="ja-JP" altLang="en-US" dirty="0"/>
              <a:t>一般社団法人日本</a:t>
            </a:r>
            <a:r>
              <a:rPr lang="ja-JP" altLang="en-US" dirty="0" smtClean="0"/>
              <a:t>ネットワークインフォメーションセンター</a:t>
            </a:r>
            <a:endParaRPr lang="en-US" altLang="ja-JP" dirty="0" smtClean="0"/>
          </a:p>
          <a:p>
            <a:pPr algn="l"/>
            <a:r>
              <a:rPr lang="ja-JP" altLang="en-US" dirty="0" smtClean="0"/>
              <a:t>インターネット推進部・</a:t>
            </a:r>
            <a:r>
              <a:rPr lang="en-US" altLang="ja-JP" dirty="0" smtClean="0"/>
              <a:t>IP</a:t>
            </a:r>
            <a:r>
              <a:rPr lang="ja-JP" altLang="en-US" dirty="0" smtClean="0"/>
              <a:t>事業部　奥谷</a:t>
            </a:r>
            <a:r>
              <a:rPr lang="ja-JP" altLang="en-US" dirty="0"/>
              <a:t>泉</a:t>
            </a:r>
            <a:endParaRPr lang="ja-JP" altLang="en-US" dirty="0" smtClean="0"/>
          </a:p>
        </p:txBody>
      </p:sp>
    </p:spTree>
    <p:extLst>
      <p:ext uri="{BB962C8B-B14F-4D97-AF65-F5344CB8AC3E}">
        <p14:creationId xmlns:p14="http://schemas.microsoft.com/office/powerpoint/2010/main" val="3764654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本日の議論</a:t>
            </a:r>
            <a:endParaRPr kumimoji="1" lang="ja-JP" altLang="en-US" dirty="0"/>
          </a:p>
        </p:txBody>
      </p:sp>
      <p:sp>
        <p:nvSpPr>
          <p:cNvPr id="3" name="コンテンツ プレースホルダー 2"/>
          <p:cNvSpPr>
            <a:spLocks noGrp="1"/>
          </p:cNvSpPr>
          <p:nvPr>
            <p:ph idx="1"/>
          </p:nvPr>
        </p:nvSpPr>
        <p:spPr/>
        <p:txBody>
          <a:bodyPr/>
          <a:lstStyle/>
          <a:p>
            <a:pPr marL="0" indent="0">
              <a:buNone/>
            </a:pPr>
            <a:endParaRPr kumimoji="1" lang="en-US" altLang="ja-JP" dirty="0" smtClean="0"/>
          </a:p>
          <a:p>
            <a:pPr marL="0" indent="0">
              <a:buNone/>
            </a:pPr>
            <a:endParaRPr kumimoji="1" lang="en-US" altLang="ja-JP" dirty="0" smtClean="0"/>
          </a:p>
          <a:p>
            <a:pPr marL="0" indent="0">
              <a:buNone/>
            </a:pPr>
            <a:endParaRPr lang="en-US" altLang="ja-JP" dirty="0"/>
          </a:p>
          <a:p>
            <a:pPr marL="0" indent="0">
              <a:buNone/>
            </a:pPr>
            <a:r>
              <a:rPr kumimoji="1" lang="en-US" altLang="ja-JP" dirty="0" smtClean="0"/>
              <a:t>FBI </a:t>
            </a:r>
            <a:r>
              <a:rPr kumimoji="1" lang="ja-JP" altLang="en-US" dirty="0" smtClean="0"/>
              <a:t>の </a:t>
            </a:r>
            <a:r>
              <a:rPr kumimoji="1" lang="en-US" altLang="ja-JP" dirty="0" smtClean="0"/>
              <a:t>Jesse </a:t>
            </a:r>
            <a:r>
              <a:rPr kumimoji="1" lang="en-US" altLang="ja-JP" dirty="0" err="1" smtClean="0"/>
              <a:t>Schibillia</a:t>
            </a:r>
            <a:r>
              <a:rPr kumimoji="1" lang="ja-JP" altLang="en-US" dirty="0" smtClean="0"/>
              <a:t>氏を交えて</a:t>
            </a:r>
            <a:endParaRPr kumimoji="1" lang="en-US" altLang="ja-JP" dirty="0" smtClean="0"/>
          </a:p>
          <a:p>
            <a:pPr marL="0" indent="0">
              <a:buNone/>
            </a:pPr>
            <a:r>
              <a:rPr lang="ja-JP" altLang="en-US" dirty="0" smtClean="0"/>
              <a:t>番号資源における</a:t>
            </a:r>
            <a:r>
              <a:rPr lang="en-US" altLang="ja-JP" dirty="0" smtClean="0"/>
              <a:t>WHOIS</a:t>
            </a:r>
            <a:r>
              <a:rPr lang="ja-JP" altLang="en-US" dirty="0" smtClean="0"/>
              <a:t>登録情報正確性向上</a:t>
            </a:r>
            <a:endParaRPr lang="en-US" altLang="ja-JP" dirty="0" smtClean="0"/>
          </a:p>
          <a:p>
            <a:pPr marL="0" indent="0">
              <a:buNone/>
            </a:pPr>
            <a:r>
              <a:rPr kumimoji="1" lang="ja-JP" altLang="en-US" dirty="0" smtClean="0"/>
              <a:t>についてみなさんと議論を行いたい</a:t>
            </a:r>
            <a:endParaRPr kumimoji="1" lang="ja-JP" altLang="en-US" dirty="0"/>
          </a:p>
        </p:txBody>
      </p:sp>
      <p:sp>
        <p:nvSpPr>
          <p:cNvPr id="4" name="スライド番号プレースホルダー 3"/>
          <p:cNvSpPr>
            <a:spLocks noGrp="1"/>
          </p:cNvSpPr>
          <p:nvPr>
            <p:ph type="sldNum" sz="quarter" idx="10"/>
          </p:nvPr>
        </p:nvSpPr>
        <p:spPr/>
        <p:txBody>
          <a:bodyPr/>
          <a:lstStyle/>
          <a:p>
            <a:fld id="{4A876299-693D-475B-ABF1-09D89B85F4AF}" type="slidenum">
              <a:rPr lang="en-US" altLang="ja-JP" smtClean="0"/>
              <a:pPr/>
              <a:t>1</a:t>
            </a:fld>
            <a:endParaRPr lang="en-US" altLang="ja-JP"/>
          </a:p>
        </p:txBody>
      </p:sp>
    </p:spTree>
    <p:extLst>
      <p:ext uri="{BB962C8B-B14F-4D97-AF65-F5344CB8AC3E}">
        <p14:creationId xmlns:p14="http://schemas.microsoft.com/office/powerpoint/2010/main" val="2762038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WHOIS</a:t>
            </a:r>
            <a:r>
              <a:rPr lang="ja-JP" altLang="en-US" dirty="0" smtClean="0"/>
              <a:t>を取り巻く環境</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WHOIS</a:t>
            </a:r>
            <a:r>
              <a:rPr lang="ja-JP" altLang="en-US" dirty="0" smtClean="0"/>
              <a:t>登録情報は従来のネットワークトラブルシューティングのみではなく公安維持・サイバー犯罪対応にも利用されている</a:t>
            </a:r>
            <a:endParaRPr lang="en-US" altLang="ja-JP" dirty="0" smtClean="0"/>
          </a:p>
          <a:p>
            <a:endParaRPr lang="en-US" altLang="ja-JP" dirty="0" smtClean="0"/>
          </a:p>
          <a:p>
            <a:r>
              <a:rPr lang="ja-JP" altLang="en-US" dirty="0" smtClean="0"/>
              <a:t>サイバー空間の安全性は技術者だけの問題ではなく、政府、法執行機関も含めて議論されており、適切な対応の検討が必要</a:t>
            </a:r>
            <a:endParaRPr lang="en-US" altLang="ja-JP" dirty="0" smtClean="0"/>
          </a:p>
          <a:p>
            <a:endParaRPr lang="en-US" altLang="ja-JP" dirty="0" smtClean="0"/>
          </a:p>
          <a:p>
            <a:r>
              <a:rPr lang="en-US" altLang="ja-JP" dirty="0" err="1" smtClean="0"/>
              <a:t>gTLD</a:t>
            </a:r>
            <a:r>
              <a:rPr lang="ja-JP" altLang="en-US" dirty="0" smtClean="0"/>
              <a:t>の</a:t>
            </a:r>
            <a:r>
              <a:rPr lang="en-US" altLang="ja-JP" dirty="0" smtClean="0"/>
              <a:t>WHOIS</a:t>
            </a:r>
            <a:r>
              <a:rPr lang="ja-JP" altLang="en-US" dirty="0" err="1"/>
              <a:t>は</a:t>
            </a:r>
            <a:r>
              <a:rPr lang="ja-JP" altLang="en-US" dirty="0" err="1" smtClean="0"/>
              <a:t>抜</a:t>
            </a:r>
            <a:r>
              <a:rPr lang="ja-JP" altLang="en-US" dirty="0" smtClean="0"/>
              <a:t>本的な見直しの必要性</a:t>
            </a:r>
            <a:r>
              <a:rPr lang="en-US" altLang="ja-JP" dirty="0" smtClean="0"/>
              <a:t>(</a:t>
            </a:r>
            <a:r>
              <a:rPr lang="ja-JP" altLang="en-US" dirty="0" smtClean="0"/>
              <a:t>是非</a:t>
            </a:r>
            <a:r>
              <a:rPr lang="en-US" altLang="ja-JP" dirty="0" smtClean="0"/>
              <a:t>)</a:t>
            </a:r>
            <a:r>
              <a:rPr lang="ja-JP" altLang="en-US" dirty="0" smtClean="0"/>
              <a:t>を</a:t>
            </a:r>
            <a:r>
              <a:rPr lang="en-US" altLang="ja-JP" dirty="0" smtClean="0"/>
              <a:t>ICANN</a:t>
            </a:r>
            <a:r>
              <a:rPr lang="ja-JP" altLang="en-US" dirty="0" smtClean="0"/>
              <a:t>のポリシー策定として検討開始</a:t>
            </a:r>
            <a:endParaRPr lang="en-US" altLang="ja-JP" dirty="0"/>
          </a:p>
        </p:txBody>
      </p:sp>
      <p:sp>
        <p:nvSpPr>
          <p:cNvPr id="4" name="スライド番号プレースホルダー 3"/>
          <p:cNvSpPr>
            <a:spLocks noGrp="1"/>
          </p:cNvSpPr>
          <p:nvPr>
            <p:ph type="sldNum" sz="quarter" idx="10"/>
          </p:nvPr>
        </p:nvSpPr>
        <p:spPr/>
        <p:txBody>
          <a:bodyPr/>
          <a:lstStyle/>
          <a:p>
            <a:fld id="{4A876299-693D-475B-ABF1-09D89B85F4AF}" type="slidenum">
              <a:rPr lang="en-US" altLang="ja-JP" smtClean="0"/>
              <a:pPr/>
              <a:t>2</a:t>
            </a:fld>
            <a:endParaRPr lang="en-US" altLang="ja-JP"/>
          </a:p>
        </p:txBody>
      </p:sp>
    </p:spTree>
    <p:extLst>
      <p:ext uri="{BB962C8B-B14F-4D97-AF65-F5344CB8AC3E}">
        <p14:creationId xmlns:p14="http://schemas.microsoft.com/office/powerpoint/2010/main" val="749181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番号資源</a:t>
            </a:r>
            <a:r>
              <a:rPr lang="en-US" altLang="ja-JP" dirty="0" smtClean="0"/>
              <a:t>WHOIS</a:t>
            </a:r>
            <a:r>
              <a:rPr lang="ja-JP" altLang="en-US" dirty="0" smtClean="0"/>
              <a:t>に関する動き</a:t>
            </a:r>
            <a:endParaRPr kumimoji="1" lang="ja-JP" altLang="en-US" dirty="0"/>
          </a:p>
        </p:txBody>
      </p:sp>
      <p:sp>
        <p:nvSpPr>
          <p:cNvPr id="3" name="コンテンツ プレースホルダー 2"/>
          <p:cNvSpPr>
            <a:spLocks noGrp="1"/>
          </p:cNvSpPr>
          <p:nvPr>
            <p:ph idx="1"/>
          </p:nvPr>
        </p:nvSpPr>
        <p:spPr/>
        <p:txBody>
          <a:bodyPr/>
          <a:lstStyle/>
          <a:p>
            <a:r>
              <a:rPr lang="ja-JP" altLang="en-US" dirty="0"/>
              <a:t>番号資源</a:t>
            </a:r>
            <a:r>
              <a:rPr lang="en-US" altLang="ja-JP" dirty="0"/>
              <a:t>WHOIS</a:t>
            </a:r>
            <a:r>
              <a:rPr lang="ja-JP" altLang="en-US" dirty="0"/>
              <a:t>については法執行機関が</a:t>
            </a:r>
            <a:r>
              <a:rPr lang="en-US" altLang="ja-JP" dirty="0"/>
              <a:t>2017</a:t>
            </a:r>
            <a:r>
              <a:rPr lang="ja-JP" altLang="en-US" dirty="0"/>
              <a:t>年春に全</a:t>
            </a:r>
            <a:r>
              <a:rPr lang="en-US" altLang="ja-JP" dirty="0"/>
              <a:t>RIR</a:t>
            </a:r>
            <a:r>
              <a:rPr lang="ja-JP" altLang="en-US" dirty="0"/>
              <a:t>地域に提案</a:t>
            </a:r>
            <a:r>
              <a:rPr lang="ja-JP" altLang="en-US" dirty="0" smtClean="0"/>
              <a:t>予定</a:t>
            </a:r>
            <a:endParaRPr lang="en-US" altLang="ja-JP" dirty="0" smtClean="0"/>
          </a:p>
          <a:p>
            <a:r>
              <a:rPr lang="en-US" altLang="ja-JP" dirty="0" smtClean="0"/>
              <a:t>2016</a:t>
            </a:r>
            <a:r>
              <a:rPr lang="ja-JP" altLang="en-US" dirty="0" smtClean="0"/>
              <a:t>年秋の各</a:t>
            </a:r>
            <a:r>
              <a:rPr lang="en-US" altLang="ja-JP" dirty="0" smtClean="0"/>
              <a:t>RIR</a:t>
            </a:r>
            <a:r>
              <a:rPr lang="ja-JP" altLang="en-US" dirty="0" smtClean="0"/>
              <a:t>会議で法執行機関が登壇、問題提起</a:t>
            </a:r>
            <a:endParaRPr lang="en-US" altLang="ja-JP" dirty="0"/>
          </a:p>
          <a:p>
            <a:pPr lvl="1"/>
            <a:r>
              <a:rPr lang="en-US" altLang="ja-JP" dirty="0" smtClean="0"/>
              <a:t>APNIC42@</a:t>
            </a:r>
            <a:r>
              <a:rPr lang="ja-JP" altLang="en-US" dirty="0" smtClean="0"/>
              <a:t>コロンボ</a:t>
            </a:r>
            <a:r>
              <a:rPr lang="en-US" altLang="ja-JP" dirty="0" smtClean="0"/>
              <a:t>, ARIN38@</a:t>
            </a:r>
            <a:r>
              <a:rPr lang="ja-JP" altLang="en-US" dirty="0" smtClean="0"/>
              <a:t>ダラス</a:t>
            </a:r>
            <a:r>
              <a:rPr lang="en-US" altLang="ja-JP" dirty="0" smtClean="0"/>
              <a:t>, RIPE73@</a:t>
            </a:r>
            <a:r>
              <a:rPr lang="ja-JP" altLang="en-US" dirty="0" smtClean="0"/>
              <a:t>マドリッド等</a:t>
            </a:r>
            <a:endParaRPr lang="en-US" altLang="ja-JP" dirty="0" smtClean="0"/>
          </a:p>
          <a:p>
            <a:pPr lvl="1"/>
            <a:r>
              <a:rPr lang="ja-JP" altLang="en-US" dirty="0" smtClean="0"/>
              <a:t>一部法執行機関は</a:t>
            </a:r>
            <a:r>
              <a:rPr lang="en-US" altLang="ja-JP" dirty="0" smtClean="0"/>
              <a:t>RIR</a:t>
            </a:r>
            <a:r>
              <a:rPr lang="ja-JP" altLang="en-US" dirty="0" smtClean="0"/>
              <a:t>会議の定期的な参加者でプロセスや精神をよく理解している</a:t>
            </a:r>
            <a:endParaRPr lang="en-US" altLang="ja-JP" dirty="0" smtClean="0"/>
          </a:p>
          <a:p>
            <a:r>
              <a:rPr lang="ja-JP" altLang="en-US" dirty="0" smtClean="0"/>
              <a:t>次回の</a:t>
            </a:r>
            <a:r>
              <a:rPr lang="en-US" altLang="ja-JP" dirty="0" smtClean="0"/>
              <a:t>APNIC43/APRICOT2017(2017</a:t>
            </a:r>
            <a:r>
              <a:rPr lang="ja-JP" altLang="en-US" dirty="0" smtClean="0"/>
              <a:t>年</a:t>
            </a:r>
            <a:r>
              <a:rPr lang="en-US" altLang="ja-JP" dirty="0" smtClean="0"/>
              <a:t>2</a:t>
            </a:r>
            <a:r>
              <a:rPr lang="ja-JP" altLang="en-US" dirty="0" smtClean="0"/>
              <a:t>月末～</a:t>
            </a:r>
            <a:r>
              <a:rPr lang="en-US" altLang="ja-JP" dirty="0" smtClean="0"/>
              <a:t>3</a:t>
            </a:r>
            <a:r>
              <a:rPr lang="ja-JP" altLang="en-US" dirty="0" smtClean="0"/>
              <a:t>月</a:t>
            </a:r>
            <a:r>
              <a:rPr lang="en-US" altLang="ja-JP" dirty="0" smtClean="0"/>
              <a:t>)</a:t>
            </a:r>
            <a:r>
              <a:rPr lang="ja-JP" altLang="en-US" dirty="0" smtClean="0"/>
              <a:t>に向けて、法執行機関と一緒に、</a:t>
            </a:r>
            <a:r>
              <a:rPr lang="en-US" altLang="ja-JP" dirty="0" smtClean="0"/>
              <a:t>WHOIS</a:t>
            </a:r>
            <a:r>
              <a:rPr lang="ja-JP" altLang="en-US" dirty="0" smtClean="0"/>
              <a:t>登録情報正確性向上に向けた検討を行いたい</a:t>
            </a:r>
            <a:r>
              <a:rPr lang="en-US" altLang="ja-JP" dirty="0"/>
              <a:t/>
            </a:r>
            <a:br>
              <a:rPr lang="en-US" altLang="ja-JP" dirty="0"/>
            </a:br>
            <a:endParaRPr kumimoji="1" lang="ja-JP" altLang="en-US" dirty="0"/>
          </a:p>
        </p:txBody>
      </p:sp>
      <p:sp>
        <p:nvSpPr>
          <p:cNvPr id="4" name="スライド番号プレースホルダー 3"/>
          <p:cNvSpPr>
            <a:spLocks noGrp="1"/>
          </p:cNvSpPr>
          <p:nvPr>
            <p:ph type="sldNum" sz="quarter" idx="10"/>
          </p:nvPr>
        </p:nvSpPr>
        <p:spPr/>
        <p:txBody>
          <a:bodyPr/>
          <a:lstStyle/>
          <a:p>
            <a:fld id="{4A876299-693D-475B-ABF1-09D89B85F4AF}" type="slidenum">
              <a:rPr lang="en-US" altLang="ja-JP" smtClean="0"/>
              <a:pPr/>
              <a:t>3</a:t>
            </a:fld>
            <a:endParaRPr lang="en-US" altLang="ja-JP"/>
          </a:p>
        </p:txBody>
      </p:sp>
    </p:spTree>
    <p:extLst>
      <p:ext uri="{BB962C8B-B14F-4D97-AF65-F5344CB8AC3E}">
        <p14:creationId xmlns:p14="http://schemas.microsoft.com/office/powerpoint/2010/main" val="1885549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議論</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現在の</a:t>
            </a:r>
            <a:r>
              <a:rPr lang="en-US" altLang="ja-JP" dirty="0" smtClean="0"/>
              <a:t>WHOIS</a:t>
            </a:r>
            <a:r>
              <a:rPr lang="ja-JP" altLang="en-US" dirty="0" smtClean="0"/>
              <a:t>登録情報の正確性はどの程度満足のいくレベルだと思いますか？</a:t>
            </a:r>
            <a:endParaRPr lang="en-US" altLang="ja-JP" dirty="0" smtClean="0"/>
          </a:p>
          <a:p>
            <a:pPr lvl="1"/>
            <a:r>
              <a:rPr kumimoji="1" lang="ja-JP" altLang="en-US" dirty="0" smtClean="0"/>
              <a:t>自社の運用</a:t>
            </a:r>
            <a:r>
              <a:rPr lang="ja-JP" altLang="en-US" dirty="0"/>
              <a:t>、</a:t>
            </a:r>
            <a:r>
              <a:rPr lang="ja-JP" altLang="en-US" dirty="0" smtClean="0"/>
              <a:t>自分の</a:t>
            </a:r>
            <a:r>
              <a:rPr lang="en-US" altLang="ja-JP" dirty="0" smtClean="0"/>
              <a:t>WHOIS</a:t>
            </a:r>
            <a:r>
              <a:rPr lang="ja-JP" altLang="en-US" dirty="0" smtClean="0"/>
              <a:t>を利用した経験から</a:t>
            </a:r>
            <a:endParaRPr lang="en-US" altLang="ja-JP" dirty="0" smtClean="0"/>
          </a:p>
          <a:p>
            <a:r>
              <a:rPr lang="ja-JP" altLang="en-US" dirty="0" smtClean="0"/>
              <a:t>登録情報についてどういう状態が維持できたら目的を果たしているといえますか</a:t>
            </a:r>
            <a:endParaRPr lang="en-US" altLang="ja-JP" dirty="0" smtClean="0"/>
          </a:p>
          <a:p>
            <a:r>
              <a:rPr kumimoji="1" lang="ja-JP" altLang="en-US" dirty="0" smtClean="0"/>
              <a:t>登録情報の正確性維持をするうえで困っていること</a:t>
            </a:r>
            <a:r>
              <a:rPr kumimoji="1" lang="en-US" altLang="ja-JP" dirty="0" smtClean="0"/>
              <a:t>/</a:t>
            </a:r>
            <a:r>
              <a:rPr kumimoji="1" lang="ja-JP" altLang="en-US" dirty="0" smtClean="0"/>
              <a:t>障壁はありますか</a:t>
            </a:r>
            <a:endParaRPr kumimoji="1" lang="en-US" altLang="ja-JP" dirty="0" smtClean="0"/>
          </a:p>
          <a:p>
            <a:r>
              <a:rPr lang="ja-JP" altLang="en-US" dirty="0" smtClean="0"/>
              <a:t>どのようなことが登録情報の正確性維持のモチベーションにつながりますか</a:t>
            </a:r>
            <a:endParaRPr lang="en-US" altLang="ja-JP" dirty="0" smtClean="0"/>
          </a:p>
          <a:p>
            <a:r>
              <a:rPr lang="ja-JP" altLang="en-US" dirty="0" smtClean="0"/>
              <a:t>正確性向上に向けた対策のアイディア</a:t>
            </a:r>
            <a:endParaRPr lang="en-US" altLang="ja-JP" dirty="0" smtClean="0"/>
          </a:p>
          <a:p>
            <a:pPr lvl="1"/>
            <a:r>
              <a:rPr lang="ja-JP" altLang="en-US" dirty="0" smtClean="0"/>
              <a:t>登録者、レジストリ、利用者</a:t>
            </a:r>
            <a:r>
              <a:rPr lang="en-US" altLang="ja-JP" dirty="0" smtClean="0"/>
              <a:t>(</a:t>
            </a:r>
            <a:r>
              <a:rPr lang="ja-JP" altLang="en-US" dirty="0" smtClean="0"/>
              <a:t>法執行機関</a:t>
            </a:r>
            <a:r>
              <a:rPr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4A876299-693D-475B-ABF1-09D89B85F4AF}" type="slidenum">
              <a:rPr lang="en-US" altLang="ja-JP" smtClean="0"/>
              <a:pPr/>
              <a:t>4</a:t>
            </a:fld>
            <a:endParaRPr lang="en-US" altLang="ja-JP" dirty="0"/>
          </a:p>
        </p:txBody>
      </p:sp>
      <p:sp>
        <p:nvSpPr>
          <p:cNvPr id="5" name="テキスト ボックス 4"/>
          <p:cNvSpPr txBox="1"/>
          <p:nvPr/>
        </p:nvSpPr>
        <p:spPr>
          <a:xfrm>
            <a:off x="1390487" y="6309320"/>
            <a:ext cx="7285969" cy="461665"/>
          </a:xfrm>
          <a:prstGeom prst="rect">
            <a:avLst/>
          </a:prstGeom>
          <a:solidFill>
            <a:schemeClr val="bg1"/>
          </a:solidFill>
        </p:spPr>
        <p:txBody>
          <a:bodyPr wrap="none" rtlCol="0">
            <a:spAutoFit/>
          </a:bodyPr>
          <a:lstStyle/>
          <a:p>
            <a:r>
              <a:rPr kumimoji="1" lang="ja-JP" altLang="en-US" dirty="0" smtClean="0">
                <a:solidFill>
                  <a:schemeClr val="bg2">
                    <a:lumMod val="60000"/>
                    <a:lumOff val="40000"/>
                  </a:schemeClr>
                </a:solidFill>
              </a:rPr>
              <a:t>他：正確性向上を計る指標</a:t>
            </a:r>
            <a:r>
              <a:rPr kumimoji="1" lang="en-US" altLang="ja-JP" dirty="0" smtClean="0">
                <a:solidFill>
                  <a:schemeClr val="bg2">
                    <a:lumMod val="60000"/>
                    <a:lumOff val="40000"/>
                  </a:schemeClr>
                </a:solidFill>
              </a:rPr>
              <a:t>(APNIC</a:t>
            </a:r>
            <a:r>
              <a:rPr kumimoji="1" lang="ja-JP" altLang="en-US" dirty="0" smtClean="0">
                <a:solidFill>
                  <a:schemeClr val="bg2">
                    <a:lumMod val="60000"/>
                    <a:lumOff val="40000"/>
                  </a:schemeClr>
                </a:solidFill>
              </a:rPr>
              <a:t>スタッフからの質問</a:t>
            </a:r>
            <a:r>
              <a:rPr kumimoji="1" lang="en-US" altLang="ja-JP" dirty="0" smtClean="0">
                <a:solidFill>
                  <a:schemeClr val="bg2">
                    <a:lumMod val="60000"/>
                    <a:lumOff val="40000"/>
                  </a:schemeClr>
                </a:solidFill>
              </a:rPr>
              <a:t>)</a:t>
            </a:r>
            <a:endParaRPr kumimoji="1" lang="ja-JP" altLang="en-US" dirty="0">
              <a:solidFill>
                <a:schemeClr val="bg2">
                  <a:lumMod val="60000"/>
                  <a:lumOff val="40000"/>
                </a:schemeClr>
              </a:solidFill>
            </a:endParaRPr>
          </a:p>
        </p:txBody>
      </p:sp>
    </p:spTree>
    <p:extLst>
      <p:ext uri="{BB962C8B-B14F-4D97-AF65-F5344CB8AC3E}">
        <p14:creationId xmlns:p14="http://schemas.microsoft.com/office/powerpoint/2010/main" val="3342640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3" id="{101D98DB-5019-4D23-8022-9FF27C44EC75}" vid="{10D590D9-D989-4DE0-8B3E-E829200BBF2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336</Words>
  <Application>Microsoft Office PowerPoint</Application>
  <PresentationFormat>画面に合わせる (4:3)</PresentationFormat>
  <Paragraphs>36</Paragraphs>
  <Slides>5</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Meiryo UI</vt:lpstr>
      <vt:lpstr>ＭＳ Ｐゴシック</vt:lpstr>
      <vt:lpstr>ＭＳ Ｐ明朝</vt:lpstr>
      <vt:lpstr>メイリオ</vt:lpstr>
      <vt:lpstr>Arial</vt:lpstr>
      <vt:lpstr>Calibri</vt:lpstr>
      <vt:lpstr>Times New Roman</vt:lpstr>
      <vt:lpstr>標準デザイン</vt:lpstr>
      <vt:lpstr>WHOIS登録情報 正確性向上に向けた議論</vt:lpstr>
      <vt:lpstr>本日の議論</vt:lpstr>
      <vt:lpstr>WHOISを取り巻く環境</vt:lpstr>
      <vt:lpstr>番号資源WHOISに関する動き</vt:lpstr>
      <vt:lpstr>議論</vt:lpstr>
    </vt:vector>
  </TitlesOfParts>
  <Company>JPNIC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IPv6を取り巻く状況 - IPv4の状況、IPv6アドレスポリシの状況-</dc:title>
  <dc:creator>JPNIC</dc:creator>
  <cp:lastModifiedBy>kanae</cp:lastModifiedBy>
  <cp:revision>509</cp:revision>
  <cp:lastPrinted>2015-07-09T06:04:12Z</cp:lastPrinted>
  <dcterms:created xsi:type="dcterms:W3CDTF">2014-11-10T07:39:57Z</dcterms:created>
  <dcterms:modified xsi:type="dcterms:W3CDTF">2016-11-29T03:12:01Z</dcterms:modified>
</cp:coreProperties>
</file>